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7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7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10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5197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88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3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59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96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3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4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8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3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9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4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1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0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3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723EC-3C17-451A-800D-74E45BB8D07D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DD8AD-6A47-4BA8-A3B3-72ADA2F6F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63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22D6BD4-E97B-E616-B99E-F83B6DB6DFEF}"/>
              </a:ext>
            </a:extLst>
          </p:cNvPr>
          <p:cNvSpPr txBox="1"/>
          <p:nvPr/>
        </p:nvSpPr>
        <p:spPr>
          <a:xfrm>
            <a:off x="1010774" y="356629"/>
            <a:ext cx="6999883" cy="967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News flow</a:t>
            </a: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9B3873B-4A2F-4354-CAF7-A68CA5F6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80" y="2251315"/>
            <a:ext cx="1746834" cy="390354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A50244-3644-9FFD-AE46-497780DE9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025" y="2251317"/>
            <a:ext cx="1766352" cy="390354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77DEC2-6FF1-2469-46F8-9F9F37602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74" y="2251314"/>
            <a:ext cx="1776111" cy="390354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59A2BD-BA74-84D7-9739-D6A38CDF9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749" y="2251316"/>
            <a:ext cx="1776111" cy="390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9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92FA-243B-9AFD-219C-C0930919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96"/>
            <a:ext cx="2777333" cy="414545"/>
          </a:xfrm>
        </p:spPr>
        <p:txBody>
          <a:bodyPr>
            <a:normAutofit fontScale="90000"/>
          </a:bodyPr>
          <a:lstStyle/>
          <a:p>
            <a:r>
              <a:rPr lang="en-US" dirty="0"/>
              <a:t>Map Flow</a:t>
            </a:r>
          </a:p>
        </p:txBody>
      </p:sp>
      <p:pic>
        <p:nvPicPr>
          <p:cNvPr id="5" name="Picture 4" descr="A map of the island&#10;&#10;Description automatically generated">
            <a:extLst>
              <a:ext uri="{FF2B5EF4-FFF2-40B4-BE49-F238E27FC236}">
                <a16:creationId xmlns:a16="http://schemas.microsoft.com/office/drawing/2014/main" id="{A8037E0B-2285-0A8C-FFB5-E0F1E73DE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5038"/>
            <a:ext cx="1409409" cy="3162577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F7431696-2563-75E1-0331-16D46D0A6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55" y="1745038"/>
            <a:ext cx="1401500" cy="3162577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2FE8DDA8-3CF0-99D2-9772-2B8D30F7B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50" y="1745038"/>
            <a:ext cx="1414688" cy="3162577"/>
          </a:xfrm>
          <a:prstGeom prst="rect">
            <a:avLst/>
          </a:prstGeom>
        </p:spPr>
      </p:pic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686D9A26-AC3C-6C6A-CF0E-2618BB068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33" y="1745038"/>
            <a:ext cx="1520021" cy="3259731"/>
          </a:xfrm>
          <a:prstGeom prst="rect">
            <a:avLst/>
          </a:prstGeom>
        </p:spPr>
      </p:pic>
      <p:pic>
        <p:nvPicPr>
          <p:cNvPr id="13" name="Picture 12" descr="An aerial view of a city&#10;&#10;Description automatically generated">
            <a:extLst>
              <a:ext uri="{FF2B5EF4-FFF2-40B4-BE49-F238E27FC236}">
                <a16:creationId xmlns:a16="http://schemas.microsoft.com/office/drawing/2014/main" id="{359F155F-4CE0-3044-57E6-BD498E8EE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549" y="1745038"/>
            <a:ext cx="1442772" cy="32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0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E48A-3E4B-A65E-CC60-EFE02264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789879" cy="679790"/>
          </a:xfrm>
        </p:spPr>
        <p:txBody>
          <a:bodyPr/>
          <a:lstStyle/>
          <a:p>
            <a:r>
              <a:rPr lang="en-US"/>
              <a:t>Turbines collection flow</a:t>
            </a:r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41FD564-0E7D-D63C-91C0-B73623832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68" y="1835780"/>
            <a:ext cx="1753050" cy="3898416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B38FB10-B6E4-A961-E39C-77A5A9CCC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62" y="1835780"/>
            <a:ext cx="1752442" cy="400660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C241C1-BDF3-96C6-6BA4-688B46923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84" y="1980618"/>
            <a:ext cx="1719397" cy="3716931"/>
          </a:xfrm>
          <a:prstGeom prst="rect">
            <a:avLst/>
          </a:prstGeom>
        </p:spPr>
      </p:pic>
      <p:pic>
        <p:nvPicPr>
          <p:cNvPr id="11" name="Picture 10" descr="A white rectangular object with a black sign&#10;&#10;Description automatically generated">
            <a:extLst>
              <a:ext uri="{FF2B5EF4-FFF2-40B4-BE49-F238E27FC236}">
                <a16:creationId xmlns:a16="http://schemas.microsoft.com/office/drawing/2014/main" id="{9642E268-E503-D32A-DA24-37ABCA915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07" y="1980618"/>
            <a:ext cx="1905527" cy="37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34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</TotalTime>
  <Words>7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Tw Cen MT</vt:lpstr>
      <vt:lpstr>Circuit</vt:lpstr>
      <vt:lpstr>PowerPoint Presentation</vt:lpstr>
      <vt:lpstr>Map Flow</vt:lpstr>
      <vt:lpstr>Turbines collection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Eduardo Andres Gomez Romero</dc:creator>
  <cp:lastModifiedBy>Eduardo Andres Gomez Romero</cp:lastModifiedBy>
  <cp:revision>1</cp:revision>
  <dcterms:created xsi:type="dcterms:W3CDTF">2024-10-02T23:43:12Z</dcterms:created>
  <dcterms:modified xsi:type="dcterms:W3CDTF">2024-10-03T00:03:22Z</dcterms:modified>
</cp:coreProperties>
</file>